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b82deac257_0_8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b82deac257_0_8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b82deac257_0_8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b82deac257_0_8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b82deac257_0_8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b82deac257_0_8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b82deac257_0_8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b82deac257_0_8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b82deac257_0_8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b82deac257_0_8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b82deac257_0_8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b82deac257_0_8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b82deac257_0_8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b82deac257_0_8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e618b60b3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e618b60b3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developer.ticketmaster.com/products-and-docs/apis/getting-started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Ticketmaster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: Event Planning Visualization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Isaac Becker, Alex Stephens, David Adurogbola, &amp; Dan Sinda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Telling A </a:t>
            </a:r>
            <a:r>
              <a:rPr lang="en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Story (Theme)</a:t>
            </a:r>
            <a:endParaRPr sz="3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216175" y="137262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AutoNum type="arabicPeriod"/>
            </a:pPr>
            <a:r>
              <a:rPr lang="e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Datasets were gathered from Ticket Master API </a:t>
            </a:r>
            <a:r>
              <a:rPr lang="en" sz="115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https://developer.ticketmaster.com/products-and-docs/apis/getting-started/</a:t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AutoNum type="arabicPeriod"/>
            </a:pPr>
            <a:r>
              <a:rPr lang="e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 login-page will define users while the datasets will be used to find the </a:t>
            </a:r>
            <a:r>
              <a:rPr lang="en"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event/concert,</a:t>
            </a:r>
            <a:r>
              <a:rPr lang="e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date</a:t>
            </a:r>
            <a:r>
              <a:rPr lang="e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city/state</a:t>
            </a:r>
            <a:r>
              <a:rPr lang="e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and</a:t>
            </a:r>
            <a:r>
              <a:rPr lang="en" sz="18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venue</a:t>
            </a:r>
            <a:r>
              <a:rPr lang="e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 In order to do this we will scrape the API dataset and the data will be transformed to better format time and add drop-down functionality for better visualization. </a:t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AutoNum type="arabicPeriod"/>
            </a:pPr>
            <a:r>
              <a:rPr lang="e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Lastly, for our database library we relied on SweetAlert (swal)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type="title"/>
          </p:nvPr>
        </p:nvSpPr>
        <p:spPr>
          <a:xfrm>
            <a:off x="1303800" y="5436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Methodology &amp; Coding Approach</a:t>
            </a:r>
            <a:endParaRPr sz="3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15"/>
          <p:cNvSpPr txBox="1"/>
          <p:nvPr>
            <p:ph idx="1" type="body"/>
          </p:nvPr>
        </p:nvSpPr>
        <p:spPr>
          <a:xfrm>
            <a:off x="1303800" y="123502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Database: Ticket Master API</a:t>
            </a:r>
            <a:endParaRPr b="1" sz="4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33333"/>
              <a:buFont typeface="Arial"/>
              <a:buChar char="●"/>
            </a:pPr>
            <a:r>
              <a:rPr lang="en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Pulled data from the Ticket Master API on dates, events/concerts, city/state, and venue. Ran a javascript environment to produce a mapped visualization where customer facing users can select a date and location and receive recommendations for activities. </a:t>
            </a:r>
            <a:endParaRPr sz="4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33333"/>
              <a:buFont typeface="Arial"/>
              <a:buChar char="●"/>
            </a:pPr>
            <a:r>
              <a:rPr lang="en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style.css helps format html files to create more visually appealing front end user interfaces. </a:t>
            </a:r>
            <a:endParaRPr sz="4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JS Library: SweetAlert (swal)</a:t>
            </a:r>
            <a:endParaRPr b="1" sz="4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ct val="33333"/>
              <a:buFont typeface="Arial"/>
              <a:buChar char="●"/>
            </a:pPr>
            <a:r>
              <a:rPr lang="en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 JavaScript animation library with a simple, yet powerful API.</a:t>
            </a:r>
            <a:endParaRPr sz="4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33333"/>
              <a:buFont typeface="Arial"/>
              <a:buChar char="●"/>
            </a:pPr>
            <a:r>
              <a:rPr lang="en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This library integrates with SweetAlert Transformer to remove tedious manual tasks in creating nested DOM nodes while still being useful in producing advanced modal designs.</a:t>
            </a:r>
            <a:endParaRPr sz="4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29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"/>
          <p:cNvSpPr txBox="1"/>
          <p:nvPr>
            <p:ph type="title"/>
          </p:nvPr>
        </p:nvSpPr>
        <p:spPr>
          <a:xfrm>
            <a:off x="1303800" y="60850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2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Developing the database around an API</a:t>
            </a:r>
            <a:r>
              <a:rPr lang="en" sz="322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2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16"/>
          <p:cNvSpPr txBox="1"/>
          <p:nvPr>
            <p:ph idx="1" type="body"/>
          </p:nvPr>
        </p:nvSpPr>
        <p:spPr>
          <a:xfrm>
            <a:off x="1303800" y="11267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Python Flask–powered API, HTML/CSS, JavaScript</a:t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Used database to store user login info.</a:t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7" name="Google Shape;29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2775" y="1810248"/>
            <a:ext cx="7086195" cy="327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Final Visualization (View 1) </a:t>
            </a:r>
            <a:endParaRPr sz="3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3" name="Google Shape;3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5325" y="1286400"/>
            <a:ext cx="6253348" cy="36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Final Visualization (View 2) </a:t>
            </a:r>
            <a:endParaRPr/>
          </a:p>
        </p:txBody>
      </p:sp>
      <p:pic>
        <p:nvPicPr>
          <p:cNvPr id="309" name="Google Shape;30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5425" y="1597878"/>
            <a:ext cx="6693150" cy="2849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Final Visualization (View 3) </a:t>
            </a:r>
            <a:endParaRPr/>
          </a:p>
        </p:txBody>
      </p:sp>
      <p:pic>
        <p:nvPicPr>
          <p:cNvPr id="315" name="Google Shape;3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3888" y="1507475"/>
            <a:ext cx="6616225" cy="319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0"/>
          <p:cNvSpPr txBox="1"/>
          <p:nvPr>
            <p:ph idx="1" type="body"/>
          </p:nvPr>
        </p:nvSpPr>
        <p:spPr>
          <a:xfrm>
            <a:off x="3396325" y="1952400"/>
            <a:ext cx="4240200" cy="12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4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DEMO</a:t>
            </a:r>
            <a:r>
              <a:rPr lang="en" sz="4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4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1"/>
          <p:cNvSpPr txBox="1"/>
          <p:nvPr>
            <p:ph idx="1" type="body"/>
          </p:nvPr>
        </p:nvSpPr>
        <p:spPr>
          <a:xfrm>
            <a:off x="2451900" y="1952400"/>
            <a:ext cx="4240200" cy="12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4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QUESTIONS? </a:t>
            </a:r>
            <a:endParaRPr sz="4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